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AAA53D0D-CB9C-402D-8375-F84D0975736A}">
  <a:tblStyle styleId="{AAA53D0D-CB9C-402D-8375-F84D0975736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826" y="7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19a7fb79700_0_6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19a7fb79700_0_6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19a7fb79700_0_6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19a7fb79700_0_6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9a7fb79700_0_6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19a7fb79700_0_6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19a7fb79700_0_6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19a7fb79700_0_6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19a7fb79700_0_5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19a7fb79700_0_5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19a7fb79700_0_5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19a7fb79700_0_5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9a7fb79700_0_5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19a7fb79700_0_5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19a7fb79700_0_5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19a7fb79700_0_5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19a7fb79700_0_5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19a7fb79700_0_5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19a7fb79700_0_5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19a7fb79700_0_5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19a7fb79700_0_6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19a7fb79700_0_6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19a7fb79700_0_6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19a7fb79700_0_6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4748550" y="744575"/>
            <a:ext cx="43953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Казакова Алёна Дмитриевна</a:t>
            </a:r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4748550" y="2834125"/>
            <a:ext cx="4495800" cy="174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Учитель математики и физики МАОУ СОШ №2 города Чернушка</a:t>
            </a:r>
            <a:endParaRPr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67225" y="-3615300"/>
            <a:ext cx="5004100" cy="111153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Google Shape;118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8364" y="964600"/>
            <a:ext cx="7967272" cy="28927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5" name="Google Shape;125;p23"/>
          <p:cNvGraphicFramePr/>
          <p:nvPr/>
        </p:nvGraphicFramePr>
        <p:xfrm>
          <a:off x="952500" y="2190750"/>
          <a:ext cx="7239000" cy="914340"/>
        </p:xfrm>
        <a:graphic>
          <a:graphicData uri="http://schemas.openxmlformats.org/drawingml/2006/table">
            <a:tbl>
              <a:tblPr>
                <a:noFill/>
                <a:tableStyleId>{AAA53D0D-CB9C-402D-8375-F84D0975736A}</a:tableStyleId>
              </a:tblPr>
              <a:tblGrid>
                <a:gridCol w="2676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71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19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31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/>
                        <a:t>Количество баллов</a:t>
                      </a: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/>
                        <a:t>0</a:t>
                      </a: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/>
                        <a:t>1</a:t>
                      </a: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/>
                        <a:t>2</a:t>
                      </a:r>
                      <a:endParaRPr sz="18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/>
                        <a:t>Задание 3</a:t>
                      </a: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/>
                        <a:t>2</a:t>
                      </a: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/>
                        <a:t>1</a:t>
                      </a: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/>
                        <a:t>15</a:t>
                      </a:r>
                      <a:endParaRPr sz="18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2" name="Google Shape;132;p24"/>
          <p:cNvGraphicFramePr/>
          <p:nvPr/>
        </p:nvGraphicFramePr>
        <p:xfrm>
          <a:off x="882200" y="971650"/>
          <a:ext cx="7239000" cy="3200190"/>
        </p:xfrm>
        <a:graphic>
          <a:graphicData uri="http://schemas.openxmlformats.org/drawingml/2006/table">
            <a:tbl>
              <a:tblPr>
                <a:noFill/>
                <a:tableStyleId>{AAA53D0D-CB9C-402D-8375-F84D0975736A}</a:tableStyleId>
              </a:tblPr>
              <a:tblGrid>
                <a:gridCol w="2284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18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13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/>
                        <a:t>Баллы</a:t>
                      </a: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/>
                        <a:t>Количество учеников</a:t>
                      </a: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/>
                        <a:t>Процент</a:t>
                      </a:r>
                      <a:endParaRPr sz="18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/>
                        <a:t>6</a:t>
                      </a: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/>
                        <a:t>1</a:t>
                      </a: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/>
                        <a:t>6 %</a:t>
                      </a:r>
                      <a:endParaRPr sz="18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/>
                        <a:t>5</a:t>
                      </a: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/>
                        <a:t>3</a:t>
                      </a: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/>
                        <a:t>17 </a:t>
                      </a:r>
                      <a:r>
                        <a:rPr lang="ru" sz="1800">
                          <a:solidFill>
                            <a:schemeClr val="dk1"/>
                          </a:solidFill>
                        </a:rPr>
                        <a:t>%</a:t>
                      </a:r>
                      <a:endParaRPr sz="18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/>
                        <a:t>4</a:t>
                      </a: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/>
                        <a:t>9</a:t>
                      </a: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/>
                        <a:t>50 </a:t>
                      </a:r>
                      <a:r>
                        <a:rPr lang="ru" sz="1800">
                          <a:solidFill>
                            <a:schemeClr val="dk1"/>
                          </a:solidFill>
                        </a:rPr>
                        <a:t>%</a:t>
                      </a:r>
                      <a:endParaRPr sz="18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/>
                        <a:t>3</a:t>
                      </a: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/>
                        <a:t>4</a:t>
                      </a: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/>
                        <a:t>22 </a:t>
                      </a:r>
                      <a:r>
                        <a:rPr lang="ru" sz="1800">
                          <a:solidFill>
                            <a:schemeClr val="dk1"/>
                          </a:solidFill>
                        </a:rPr>
                        <a:t>%</a:t>
                      </a:r>
                      <a:endParaRPr sz="18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/>
                        <a:t>2</a:t>
                      </a: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/>
                        <a:t>0</a:t>
                      </a: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/>
                        <a:t>0 </a:t>
                      </a:r>
                      <a:r>
                        <a:rPr lang="ru" sz="1800">
                          <a:solidFill>
                            <a:schemeClr val="dk1"/>
                          </a:solidFill>
                        </a:rPr>
                        <a:t>%</a:t>
                      </a:r>
                      <a:endParaRPr sz="18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/>
                        <a:t>1</a:t>
                      </a: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/>
                        <a:t>1</a:t>
                      </a: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/>
                        <a:t>6 </a:t>
                      </a:r>
                      <a:r>
                        <a:rPr lang="ru" sz="1800">
                          <a:solidFill>
                            <a:schemeClr val="dk1"/>
                          </a:solidFill>
                        </a:rPr>
                        <a:t>%</a:t>
                      </a:r>
                      <a:endParaRPr sz="18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5"/>
          <p:cNvSpPr txBox="1">
            <a:spLocks noGrp="1"/>
          </p:cNvSpPr>
          <p:nvPr>
            <p:ph type="title" idx="4294967295"/>
          </p:nvPr>
        </p:nvSpPr>
        <p:spPr>
          <a:xfrm>
            <a:off x="0" y="1998663"/>
            <a:ext cx="8521700" cy="5730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Благодарю за внимание!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>
            <a:spLocks noGrp="1"/>
          </p:cNvSpPr>
          <p:nvPr>
            <p:ph type="title"/>
          </p:nvPr>
        </p:nvSpPr>
        <p:spPr>
          <a:xfrm>
            <a:off x="311700" y="124175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Комплексное задание по ЕНГ “Оптические явления”</a:t>
            </a:r>
            <a:endParaRPr/>
          </a:p>
        </p:txBody>
      </p:sp>
      <p:sp>
        <p:nvSpPr>
          <p:cNvPr id="62" name="Google Shape;62;p14"/>
          <p:cNvSpPr txBox="1">
            <a:spLocks noGrp="1"/>
          </p:cNvSpPr>
          <p:nvPr>
            <p:ph type="body" idx="1"/>
          </p:nvPr>
        </p:nvSpPr>
        <p:spPr>
          <a:xfrm>
            <a:off x="311700" y="2453000"/>
            <a:ext cx="8520600" cy="187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ru" sz="2100"/>
              <a:t>В апробации принимали участие 18 учеников 10 профильного класса по физике.</a:t>
            </a:r>
            <a:endParaRPr sz="21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Google Shape;6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1" y="445022"/>
            <a:ext cx="8442556" cy="41502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Google Shape;7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5898" y="1117804"/>
            <a:ext cx="8072204" cy="32608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3" name="Google Shape;83;p17"/>
          <p:cNvGraphicFramePr/>
          <p:nvPr/>
        </p:nvGraphicFramePr>
        <p:xfrm>
          <a:off x="952500" y="2190750"/>
          <a:ext cx="7239000" cy="914340"/>
        </p:xfrm>
        <a:graphic>
          <a:graphicData uri="http://schemas.openxmlformats.org/drawingml/2006/table">
            <a:tbl>
              <a:tblPr>
                <a:noFill/>
                <a:tableStyleId>{AAA53D0D-CB9C-402D-8375-F84D0975736A}</a:tableStyleId>
              </a:tblPr>
              <a:tblGrid>
                <a:gridCol w="2676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71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19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31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/>
                        <a:t>Количество баллов</a:t>
                      </a: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/>
                        <a:t>0</a:t>
                      </a: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/>
                        <a:t>1</a:t>
                      </a: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/>
                        <a:t>2</a:t>
                      </a:r>
                      <a:endParaRPr sz="18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/>
                        <a:t>Задание 1</a:t>
                      </a: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/>
                        <a:t>4</a:t>
                      </a: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/>
                        <a:t>12</a:t>
                      </a: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/>
                        <a:t>2</a:t>
                      </a:r>
                      <a:endParaRPr sz="18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Google Shape;9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445024"/>
            <a:ext cx="8495021" cy="41530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Google Shape;9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8462" y="957837"/>
            <a:ext cx="8267075" cy="31010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4" name="Google Shape;104;p20"/>
          <p:cNvGraphicFramePr/>
          <p:nvPr/>
        </p:nvGraphicFramePr>
        <p:xfrm>
          <a:off x="952500" y="2190750"/>
          <a:ext cx="7239000" cy="914340"/>
        </p:xfrm>
        <a:graphic>
          <a:graphicData uri="http://schemas.openxmlformats.org/drawingml/2006/table">
            <a:tbl>
              <a:tblPr>
                <a:noFill/>
                <a:tableStyleId>{AAA53D0D-CB9C-402D-8375-F84D0975736A}</a:tableStyleId>
              </a:tblPr>
              <a:tblGrid>
                <a:gridCol w="2676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71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19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31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/>
                        <a:t>Количество баллов</a:t>
                      </a: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/>
                        <a:t>0</a:t>
                      </a: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/>
                        <a:t>1</a:t>
                      </a: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/>
                        <a:t>2</a:t>
                      </a:r>
                      <a:endParaRPr sz="18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/>
                        <a:t>Задание 2</a:t>
                      </a: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/>
                        <a:t>0</a:t>
                      </a: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/>
                        <a:t>13</a:t>
                      </a: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/>
                        <a:t>5</a:t>
                      </a:r>
                      <a:endParaRPr sz="18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9705" y="571293"/>
            <a:ext cx="8109679" cy="41440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95</Words>
  <Application>Microsoft Office PowerPoint</Application>
  <PresentationFormat>Экран (16:9)</PresentationFormat>
  <Paragraphs>50</Paragraphs>
  <Slides>13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Arial</vt:lpstr>
      <vt:lpstr>Simple Light</vt:lpstr>
      <vt:lpstr>Казакова Алёна Дмитриевна</vt:lpstr>
      <vt:lpstr>Комплексное задание по ЕНГ “Оптические явления”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Благодарю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Казакова Алёна Дмитриевна</dc:title>
  <dc:creator>Надежда</dc:creator>
  <cp:lastModifiedBy>Надежда</cp:lastModifiedBy>
  <cp:revision>1</cp:revision>
  <dcterms:modified xsi:type="dcterms:W3CDTF">2022-11-27T16:54:09Z</dcterms:modified>
</cp:coreProperties>
</file>